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6" r:id="rId2"/>
    <p:sldId id="263" r:id="rId3"/>
    <p:sldId id="273" r:id="rId4"/>
    <p:sldId id="279" r:id="rId5"/>
    <p:sldId id="281" r:id="rId6"/>
    <p:sldId id="280" r:id="rId7"/>
    <p:sldId id="267" r:id="rId8"/>
    <p:sldId id="265" r:id="rId9"/>
    <p:sldId id="302" r:id="rId10"/>
    <p:sldId id="303" r:id="rId11"/>
    <p:sldId id="272" r:id="rId12"/>
    <p:sldId id="287" r:id="rId13"/>
    <p:sldId id="288" r:id="rId14"/>
    <p:sldId id="289" r:id="rId15"/>
    <p:sldId id="290" r:id="rId16"/>
    <p:sldId id="291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292" r:id="rId26"/>
    <p:sldId id="268" r:id="rId27"/>
    <p:sldId id="30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E38"/>
    <a:srgbClr val="B13939"/>
    <a:srgbClr val="990000"/>
    <a:srgbClr val="CC3300"/>
    <a:srgbClr val="CC0000"/>
    <a:srgbClr val="D1DEA2"/>
    <a:srgbClr val="800000"/>
    <a:srgbClr val="CC9900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244" autoAdjust="0"/>
  </p:normalViewPr>
  <p:slideViewPr>
    <p:cSldViewPr snapToGrid="0">
      <p:cViewPr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6C37-F4E7-4C29-89E2-D0865A87A1C3}" type="datetimeFigureOut">
              <a:rPr lang="th-TH" smtClean="0"/>
              <a:t>01/05/63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042F1-7F93-49AB-BE2B-CB21848CB6B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904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982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314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68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7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24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1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113DF-9912-4DD8-B749-A48C91D0848F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image" Target="../media/image17.pn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endPos="13000" dist="50800" dir="5400000" sy="-100000" algn="bl" rotWithShape="0"/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3390900" y="657224"/>
            <a:ext cx="6343650" cy="942975"/>
          </a:xfrm>
          <a:prstGeom prst="rect">
            <a:avLst/>
          </a:prstGeom>
          <a:solidFill>
            <a:srgbClr val="663300"/>
          </a:solidFill>
          <a:effectLst>
            <a:glow rad="495300">
              <a:srgbClr val="663300">
                <a:alpha val="37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  <a:reflection blurRad="1270000" stA="98000" dist="50800" dir="5400000" sy="-100000" algn="bl" rotWithShape="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Bradley Hand ITC" panose="03070402050302030203" pitchFamily="66" charset="0"/>
              </a:rPr>
              <a:t>COFFEE ME</a:t>
            </a:r>
          </a:p>
        </p:txBody>
      </p:sp>
    </p:spTree>
    <p:extLst>
      <p:ext uri="{BB962C8B-B14F-4D97-AF65-F5344CB8AC3E}">
        <p14:creationId xmlns:p14="http://schemas.microsoft.com/office/powerpoint/2010/main" val="35511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7B59D578-9C86-46BE-ACC2-CC31199E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386" y="1090683"/>
            <a:ext cx="3865199" cy="576731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DBF938D1-E3BA-4A84-8DE2-415C7E83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487" y="1090684"/>
            <a:ext cx="3865199" cy="5767316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2F362CAE-F1A1-49ED-A914-57A9D441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728" y="2623953"/>
            <a:ext cx="3706689" cy="4334632"/>
          </a:xfrm>
          <a:prstGeom prst="rect">
            <a:avLst/>
          </a:prstGeom>
        </p:spPr>
      </p:pic>
      <p:pic>
        <p:nvPicPr>
          <p:cNvPr id="4" name="ตัวแทนรูปภาพ 3">
            <a:extLst>
              <a:ext uri="{FF2B5EF4-FFF2-40B4-BE49-F238E27FC236}">
                <a16:creationId xmlns:a16="http://schemas.microsoft.com/office/drawing/2014/main" id="{6C534FD8-B916-4DAF-8457-D1B7F132C11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r="24012"/>
          <a:stretch>
            <a:fillRect/>
          </a:stretch>
        </p:blipFill>
        <p:spPr/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DD192F1-A8B2-403B-AA32-433998B90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956300" cy="685800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F6EF048-FA84-4419-A7F1-07267EE774FF}"/>
              </a:ext>
            </a:extLst>
          </p:cNvPr>
          <p:cNvSpPr txBox="1"/>
          <p:nvPr/>
        </p:nvSpPr>
        <p:spPr>
          <a:xfrm>
            <a:off x="8860701" y="245856"/>
            <a:ext cx="2920753" cy="166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6000" b="1" dirty="0">
                <a:cs typeface="Arial" pitchFamily="34" charset="0"/>
              </a:rPr>
              <a:t>ปัญหา</a:t>
            </a:r>
            <a:endParaRPr lang="th-TH" sz="6600" dirty="0"/>
          </a:p>
          <a:p>
            <a:endParaRPr lang="th-TH"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59C6C70-4CDC-4604-890B-9706A887B2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" t="3106" r="35632" b="28156"/>
          <a:stretch/>
        </p:blipFill>
        <p:spPr>
          <a:xfrm>
            <a:off x="610013" y="331371"/>
            <a:ext cx="4627329" cy="288055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BABCF646-DC98-4592-BECB-E645DB7026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2827" r="35777" b="28285"/>
          <a:stretch/>
        </p:blipFill>
        <p:spPr>
          <a:xfrm>
            <a:off x="672780" y="3543296"/>
            <a:ext cx="4627329" cy="29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1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ตัวแทนรูปภาพ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11183"/>
          <a:stretch>
            <a:fillRect/>
          </a:stretch>
        </p:blipFill>
        <p:spPr/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ME ………………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5" y="5699238"/>
            <a:ext cx="2749342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COFFEE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7543479" y="2620537"/>
            <a:ext cx="3991295" cy="1294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9600" b="1" dirty="0"/>
              <a:t>ภาคผนวก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1673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r="16425" b="19198"/>
          <a:stretch/>
        </p:blipFill>
        <p:spPr>
          <a:xfrm>
            <a:off x="476250" y="514349"/>
            <a:ext cx="7800975" cy="440055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r="15909" b="19176"/>
          <a:stretch/>
        </p:blipFill>
        <p:spPr>
          <a:xfrm>
            <a:off x="495300" y="514349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06" y="0"/>
            <a:ext cx="3372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5909" b="19020"/>
          <a:stretch/>
        </p:blipFill>
        <p:spPr>
          <a:xfrm>
            <a:off x="504825" y="495300"/>
            <a:ext cx="7797099" cy="444817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48" y="0"/>
            <a:ext cx="33852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4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504826" y="523875"/>
            <a:ext cx="77724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2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r="15909" b="19176"/>
          <a:stretch/>
        </p:blipFill>
        <p:spPr>
          <a:xfrm>
            <a:off x="485775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1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193" b="19188"/>
          <a:stretch/>
        </p:blipFill>
        <p:spPr>
          <a:xfrm>
            <a:off x="485775" y="523876"/>
            <a:ext cx="7781925" cy="44100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193" b="19188"/>
          <a:stretch/>
        </p:blipFill>
        <p:spPr>
          <a:xfrm>
            <a:off x="495301" y="514350"/>
            <a:ext cx="7791450" cy="443865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4" y="0"/>
            <a:ext cx="3381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0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6099" b="19525"/>
          <a:stretch/>
        </p:blipFill>
        <p:spPr>
          <a:xfrm>
            <a:off x="476250" y="514350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896" y="0"/>
            <a:ext cx="33711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3" b="14793"/>
          <a:stretch>
            <a:fillRect/>
          </a:stretch>
        </p:blipFill>
        <p:spPr>
          <a:xfrm>
            <a:off x="0" y="0"/>
            <a:ext cx="7155850" cy="6858000"/>
          </a:xfrm>
        </p:spPr>
      </p:pic>
      <p:grpSp>
        <p:nvGrpSpPr>
          <p:cNvPr id="15" name="กลุ่ม 14"/>
          <p:cNvGrpSpPr/>
          <p:nvPr/>
        </p:nvGrpSpPr>
        <p:grpSpPr>
          <a:xfrm>
            <a:off x="3385207" y="137466"/>
            <a:ext cx="8646340" cy="6609954"/>
            <a:chOff x="3385207" y="128588"/>
            <a:chExt cx="8646340" cy="6609954"/>
          </a:xfrm>
        </p:grpSpPr>
        <p:sp>
          <p:nvSpPr>
            <p:cNvPr id="6" name="สี่เหลี่ยมผืนผ้า 5"/>
            <p:cNvSpPr/>
            <p:nvPr/>
          </p:nvSpPr>
          <p:spPr>
            <a:xfrm>
              <a:off x="7373822" y="128588"/>
              <a:ext cx="4657725" cy="66008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สามเหลี่ยมมุมฉาก 9"/>
            <p:cNvSpPr/>
            <p:nvPr/>
          </p:nvSpPr>
          <p:spPr>
            <a:xfrm rot="10800000">
              <a:off x="3385207" y="137715"/>
              <a:ext cx="3987150" cy="6600827"/>
            </a:xfrm>
            <a:custGeom>
              <a:avLst/>
              <a:gdLst>
                <a:gd name="connsiteX0" fmla="*/ 0 w 2315547"/>
                <a:gd name="connsiteY0" fmla="*/ 6600825 h 6600825"/>
                <a:gd name="connsiteX1" fmla="*/ 0 w 2315547"/>
                <a:gd name="connsiteY1" fmla="*/ 0 h 6600825"/>
                <a:gd name="connsiteX2" fmla="*/ 2315547 w 2315547"/>
                <a:gd name="connsiteY2" fmla="*/ 6600825 h 6600825"/>
                <a:gd name="connsiteX3" fmla="*/ 0 w 2315547"/>
                <a:gd name="connsiteY3" fmla="*/ 6600825 h 6600825"/>
                <a:gd name="connsiteX0" fmla="*/ 0 w 3582372"/>
                <a:gd name="connsiteY0" fmla="*/ 6600825 h 6600825"/>
                <a:gd name="connsiteX1" fmla="*/ 0 w 3582372"/>
                <a:gd name="connsiteY1" fmla="*/ 0 h 6600825"/>
                <a:gd name="connsiteX2" fmla="*/ 3582372 w 3582372"/>
                <a:gd name="connsiteY2" fmla="*/ 19050 h 6600825"/>
                <a:gd name="connsiteX3" fmla="*/ 0 w 3582372"/>
                <a:gd name="connsiteY3" fmla="*/ 6600825 h 66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2372" h="6600825">
                  <a:moveTo>
                    <a:pt x="0" y="6600825"/>
                  </a:moveTo>
                  <a:lnTo>
                    <a:pt x="0" y="0"/>
                  </a:lnTo>
                  <a:lnTo>
                    <a:pt x="3582372" y="19050"/>
                  </a:lnTo>
                  <a:lnTo>
                    <a:pt x="0" y="660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7435603" y="2180786"/>
            <a:ext cx="3992576" cy="1865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</a:t>
            </a:r>
            <a:r>
              <a:rPr lang="th-TH" altLang="ko-KR" sz="4800" b="1" i="1" dirty="0">
                <a:solidFill>
                  <a:schemeClr val="bg1"/>
                </a:solidFill>
                <a:cs typeface="Arial" pitchFamily="34" charset="0"/>
              </a:rPr>
              <a:t>วัตถุประสงค์</a:t>
            </a:r>
          </a:p>
          <a:p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3007963" y="1790274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D17F30-84FA-438F-8FE5-42ECB2B66F86}"/>
              </a:ext>
            </a:extLst>
          </p:cNvPr>
          <p:cNvSpPr txBox="1"/>
          <p:nvPr/>
        </p:nvSpPr>
        <p:spPr>
          <a:xfrm>
            <a:off x="7921256" y="3352598"/>
            <a:ext cx="3371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เพื่อความสะดวกสบายของพนักงงาน ลูกค้าและเจ้าของกิจการเพราะจะช่วยบันทึกความเคลื่อนไหวของร้านได้ว่าวันนี้มีการซื้อสินค้าของทางร้านไปเท่าไหร่ มีลูกค้าเข้าร้านกี่คน และ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2486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476251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72" y="0"/>
            <a:ext cx="3380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8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288" b="19188"/>
          <a:stretch/>
        </p:blipFill>
        <p:spPr>
          <a:xfrm>
            <a:off x="485775" y="495299"/>
            <a:ext cx="777240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2608" r="4503" b="6111"/>
          <a:stretch/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8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7565" r="16004" b="19020"/>
          <a:stretch/>
        </p:blipFill>
        <p:spPr>
          <a:xfrm>
            <a:off x="476250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70" y="0"/>
            <a:ext cx="33782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4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r="16193" b="19020"/>
          <a:stretch/>
        </p:blipFill>
        <p:spPr>
          <a:xfrm>
            <a:off x="485776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3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898" b="19356"/>
          <a:stretch/>
        </p:blipFill>
        <p:spPr>
          <a:xfrm>
            <a:off x="476251" y="514351"/>
            <a:ext cx="78105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614" b="19020"/>
          <a:stretch/>
        </p:blipFill>
        <p:spPr>
          <a:xfrm>
            <a:off x="533400" y="514351"/>
            <a:ext cx="7713931" cy="443864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39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4038" y="-200024"/>
            <a:ext cx="12192000" cy="6857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" b="5806"/>
          <a:stretch>
            <a:fillRect/>
          </a:stretch>
        </p:blipFill>
        <p:spPr/>
      </p:pic>
      <p:sp>
        <p:nvSpPr>
          <p:cNvPr id="6" name="สี่เหลี่ยมผืนผ้า 5"/>
          <p:cNvSpPr/>
          <p:nvPr/>
        </p:nvSpPr>
        <p:spPr>
          <a:xfrm>
            <a:off x="855910" y="308375"/>
            <a:ext cx="4711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9600" b="1" dirty="0">
                <a:solidFill>
                  <a:schemeClr val="bg1"/>
                </a:solidFill>
                <a:cs typeface="+mj-cs"/>
              </a:rPr>
              <a:t>สมาชิก</a:t>
            </a:r>
            <a:endParaRPr lang="en-US" altLang="ko-KR" sz="96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A6F9639-CF50-4198-9DB0-24947BA3FAC7}"/>
              </a:ext>
            </a:extLst>
          </p:cNvPr>
          <p:cNvSpPr txBox="1"/>
          <p:nvPr/>
        </p:nvSpPr>
        <p:spPr>
          <a:xfrm flipH="1">
            <a:off x="694868" y="1613041"/>
            <a:ext cx="65577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</a:rPr>
              <a:t>นางสาวเจนจิรา   เชื้อสุวรรณ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รหัสนิสิต </a:t>
            </a:r>
            <a:r>
              <a:rPr lang="en-US" sz="2400" dirty="0">
                <a:solidFill>
                  <a:schemeClr val="bg1"/>
                </a:solidFill>
              </a:rPr>
              <a:t>6140200095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นางสาวจิรารัตน์   หวานแท้ </a:t>
            </a:r>
          </a:p>
          <a:p>
            <a:r>
              <a:rPr lang="th-TH" sz="2400" dirty="0" err="1">
                <a:solidFill>
                  <a:schemeClr val="bg1"/>
                </a:solidFill>
              </a:rPr>
              <a:t>รหั</a:t>
            </a:r>
            <a:r>
              <a:rPr lang="th-TH" sz="2400" dirty="0">
                <a:solidFill>
                  <a:schemeClr val="bg1"/>
                </a:solidFill>
              </a:rPr>
              <a:t>สนิ</a:t>
            </a:r>
            <a:r>
              <a:rPr lang="en-US" sz="2400" dirty="0">
                <a:solidFill>
                  <a:schemeClr val="bg1"/>
                </a:solidFill>
              </a:rPr>
              <a:t> 61400201259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นางสาวศิริทรา  สินสวัสดิ์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รหัสนิสิต </a:t>
            </a:r>
            <a:r>
              <a:rPr lang="en-US" sz="2400" dirty="0">
                <a:solidFill>
                  <a:schemeClr val="bg1"/>
                </a:solidFill>
              </a:rPr>
              <a:t>6140205706</a:t>
            </a:r>
          </a:p>
          <a:p>
            <a:endParaRPr lang="th-TH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คณะวิทยาศาสตร์และวิศวกรรมศาสตร์ 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สาขาวิศวกรรมไฟฟ้าและคอมพิวเตอร์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หลักสูตรวิศวกรรมคอมพิวเตอร์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มหาวิทยาลัยเกษตรศาสตร์ วิทยาเขตเฉลิมพระเกียรติ จังหวัดสกลนคร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0628CAF-6737-4AC7-A6C5-2D66A6536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5" b="97235" l="10000" r="90000">
                        <a14:foregroundMark x1="44615" y1="78495" x2="47077" y2="71429"/>
                        <a14:foregroundMark x1="47077" y1="71429" x2="45385" y2="80952"/>
                        <a14:foregroundMark x1="45385" y1="80952" x2="46154" y2="72504"/>
                        <a14:foregroundMark x1="46154" y1="72504" x2="43385" y2="79263"/>
                        <a14:foregroundMark x1="43385" y1="79263" x2="47077" y2="72657"/>
                        <a14:foregroundMark x1="47077" y1="72657" x2="49692" y2="79263"/>
                        <a14:foregroundMark x1="49692" y1="79263" x2="44308" y2="72657"/>
                        <a14:foregroundMark x1="44308" y1="72657" x2="49538" y2="79724"/>
                        <a14:foregroundMark x1="56308" y1="79109" x2="61846" y2="74654"/>
                        <a14:foregroundMark x1="61846" y1="74654" x2="56308" y2="79724"/>
                        <a14:foregroundMark x1="56308" y1="79724" x2="60000" y2="73118"/>
                        <a14:foregroundMark x1="60000" y1="73118" x2="53692" y2="80492"/>
                        <a14:foregroundMark x1="53692" y1="80492" x2="57077" y2="72811"/>
                        <a14:foregroundMark x1="57077" y1="72811" x2="52462" y2="78802"/>
                        <a14:foregroundMark x1="52462" y1="78802" x2="57538" y2="69739"/>
                        <a14:foregroundMark x1="57538" y1="69739" x2="56923" y2="79416"/>
                        <a14:foregroundMark x1="56923" y1="79416" x2="54000" y2="86636"/>
                        <a14:foregroundMark x1="54000" y1="86636" x2="59538" y2="79263"/>
                        <a14:foregroundMark x1="59538" y1="79263" x2="59692" y2="91244"/>
                        <a14:foregroundMark x1="59692" y1="91244" x2="63077" y2="80952"/>
                        <a14:foregroundMark x1="63077" y1="80952" x2="65846" y2="89555"/>
                        <a14:foregroundMark x1="65846" y1="89555" x2="68000" y2="82642"/>
                        <a14:foregroundMark x1="68000" y1="82642" x2="69077" y2="91705"/>
                        <a14:foregroundMark x1="69077" y1="91705" x2="69231" y2="90630"/>
                        <a14:foregroundMark x1="66769" y1="77727" x2="70615" y2="85868"/>
                        <a14:foregroundMark x1="70615" y1="85868" x2="71231" y2="89555"/>
                        <a14:foregroundMark x1="65846" y1="33333" x2="63538" y2="19355"/>
                        <a14:foregroundMark x1="63538" y1="19355" x2="66615" y2="26267"/>
                        <a14:foregroundMark x1="66615" y1="26267" x2="63077" y2="24885"/>
                        <a14:foregroundMark x1="30462" y1="41782" x2="31077" y2="34716"/>
                        <a14:foregroundMark x1="31077" y1="34716" x2="33692" y2="28111"/>
                        <a14:foregroundMark x1="33692" y1="28111" x2="44308" y2="18894"/>
                        <a14:foregroundMark x1="44308" y1="18894" x2="36923" y2="23349"/>
                        <a14:foregroundMark x1="36923" y1="23349" x2="36923" y2="23656"/>
                        <a14:foregroundMark x1="30462" y1="34716" x2="32923" y2="27650"/>
                        <a14:foregroundMark x1="32923" y1="27650" x2="42462" y2="17204"/>
                        <a14:foregroundMark x1="42462" y1="17204" x2="50462" y2="15207"/>
                        <a14:foregroundMark x1="52308" y1="15361" x2="59231" y2="13978"/>
                        <a14:foregroundMark x1="59231" y1="13978" x2="64923" y2="18433"/>
                        <a14:foregroundMark x1="64923" y1="18433" x2="69231" y2="31029"/>
                        <a14:foregroundMark x1="54615" y1="14593" x2="54615" y2="14593"/>
                        <a14:foregroundMark x1="51846" y1="15054" x2="57231" y2="13518"/>
                        <a14:foregroundMark x1="55077" y1="13671" x2="50462" y2="16283"/>
                        <a14:foregroundMark x1="70462" y1="44547" x2="63846" y2="28418"/>
                        <a14:foregroundMark x1="63846" y1="28418" x2="63077" y2="24424"/>
                        <a14:foregroundMark x1="36308" y1="76805" x2="31692" y2="82488"/>
                        <a14:foregroundMark x1="31692" y1="82488" x2="35692" y2="75883"/>
                        <a14:foregroundMark x1="35692" y1="75883" x2="31385" y2="84946"/>
                        <a14:foregroundMark x1="31385" y1="84946" x2="34154" y2="75883"/>
                        <a14:foregroundMark x1="34154" y1="75883" x2="28615" y2="86790"/>
                        <a14:foregroundMark x1="36462" y1="76037" x2="28769" y2="90630"/>
                        <a14:foregroundMark x1="28769" y1="90630" x2="30308" y2="83717"/>
                        <a14:foregroundMark x1="30308" y1="83717" x2="27385" y2="90783"/>
                        <a14:foregroundMark x1="27385" y1="90783" x2="27846" y2="96313"/>
                        <a14:foregroundMark x1="24923" y1="96928" x2="47231" y2="97696"/>
                        <a14:foregroundMark x1="47231" y1="97696" x2="76000" y2="97235"/>
                        <a14:foregroundMark x1="76000" y1="97235" x2="76000" y2="97235"/>
                        <a14:foregroundMark x1="74615" y1="94624" x2="76308" y2="96313"/>
                        <a14:foregroundMark x1="48923" y1="83564" x2="44615" y2="92320"/>
                        <a14:foregroundMark x1="44615" y1="92320" x2="49692" y2="86329"/>
                        <a14:foregroundMark x1="49692" y1="86329" x2="46615" y2="95545"/>
                        <a14:foregroundMark x1="46615" y1="95545" x2="53538" y2="89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63" y="3396355"/>
            <a:ext cx="1522042" cy="152438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84D8A15-FB67-4E50-98C0-E5738D9BF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628" y1="26047" x2="47209" y2="23023"/>
                        <a14:foregroundMark x1="47093" y1="25233" x2="47093" y2="25233"/>
                        <a14:foregroundMark x1="54302" y1="25465" x2="46628" y2="27442"/>
                        <a14:foregroundMark x1="46628" y1="27442" x2="52093" y2="25000"/>
                        <a14:foregroundMark x1="49767" y1="24419" x2="49767" y2="24419"/>
                        <a14:foregroundMark x1="49302" y1="23721" x2="49535" y2="25465"/>
                        <a14:foregroundMark x1="47907" y1="21860" x2="51977" y2="16163"/>
                        <a14:foregroundMark x1="51977" y1="16163" x2="52674" y2="15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6560" y="3181625"/>
            <a:ext cx="2043698" cy="1953108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C607611-F746-4177-A5A8-411F2DCE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8611" l="10000" r="90000">
                        <a14:foregroundMark x1="48889" y1="12500" x2="49722" y2="10000"/>
                        <a14:foregroundMark x1="48056" y1="11111" x2="48611" y2="9722"/>
                        <a14:foregroundMark x1="48333" y1="8611" x2="50833" y2="7778"/>
                        <a14:foregroundMark x1="48333" y1="9167" x2="50556" y2="5000"/>
                        <a14:foregroundMark x1="60556" y1="47222" x2="57222" y2="61944"/>
                        <a14:foregroundMark x1="57222" y1="61944" x2="64167" y2="49444"/>
                        <a14:foregroundMark x1="64167" y1="49444" x2="50833" y2="57778"/>
                        <a14:foregroundMark x1="50833" y1="57778" x2="40000" y2="54167"/>
                        <a14:foregroundMark x1="42500" y1="49722" x2="40000" y2="55000"/>
                        <a14:foregroundMark x1="52222" y1="71389" x2="50000" y2="86667"/>
                        <a14:foregroundMark x1="50000" y1="86667" x2="57778" y2="98333"/>
                        <a14:foregroundMark x1="57778" y1="98333" x2="61667" y2="9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9" y="3320344"/>
            <a:ext cx="1600395" cy="16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9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820225" y="2352675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COFFEE ME</a:t>
            </a: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6970640" y="5267324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" name="ตัวเชื่อมต่อตรง 3"/>
          <p:cNvCxnSpPr>
            <a:cxnSpLocks/>
          </p:cNvCxnSpPr>
          <p:nvPr/>
        </p:nvCxnSpPr>
        <p:spPr>
          <a:xfrm>
            <a:off x="624425" y="224790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>
            <a:cxnSpLocks/>
          </p:cNvCxnSpPr>
          <p:nvPr/>
        </p:nvCxnSpPr>
        <p:spPr>
          <a:xfrm>
            <a:off x="624425" y="379095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8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3CCACD97-5F90-4101-B87E-E5155289B82A}"/>
              </a:ext>
            </a:extLst>
          </p:cNvPr>
          <p:cNvSpPr/>
          <p:nvPr/>
        </p:nvSpPr>
        <p:spPr>
          <a:xfrm>
            <a:off x="2038351" y="4952246"/>
            <a:ext cx="5304009" cy="1905754"/>
          </a:xfrm>
          <a:prstGeom prst="parallelogram">
            <a:avLst>
              <a:gd name="adj" fmla="val 59323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1EA5BFE-35AE-495D-A63B-0959BF5BC37D}"/>
              </a:ext>
            </a:extLst>
          </p:cNvPr>
          <p:cNvSpPr/>
          <p:nvPr/>
        </p:nvSpPr>
        <p:spPr>
          <a:xfrm rot="18055056" flipH="1" flipV="1">
            <a:off x="752544" y="4916945"/>
            <a:ext cx="4421449" cy="182880"/>
          </a:xfrm>
          <a:custGeom>
            <a:avLst/>
            <a:gdLst>
              <a:gd name="connsiteX0" fmla="*/ 0 w 4421449"/>
              <a:gd name="connsiteY0" fmla="*/ 128969 h 182880"/>
              <a:gd name="connsiteX1" fmla="*/ 0 w 4421449"/>
              <a:gd name="connsiteY1" fmla="*/ 53815 h 182880"/>
              <a:gd name="connsiteX2" fmla="*/ 1920241 w 4421449"/>
              <a:gd name="connsiteY2" fmla="*/ 53815 h 182880"/>
              <a:gd name="connsiteX3" fmla="*/ 1920241 w 4421449"/>
              <a:gd name="connsiteY3" fmla="*/ 30481 h 182880"/>
              <a:gd name="connsiteX4" fmla="*/ 1950722 w 4421449"/>
              <a:gd name="connsiteY4" fmla="*/ 0 h 182880"/>
              <a:gd name="connsiteX5" fmla="*/ 4311922 w 4421449"/>
              <a:gd name="connsiteY5" fmla="*/ 0 h 182880"/>
              <a:gd name="connsiteX6" fmla="*/ 4421449 w 4421449"/>
              <a:gd name="connsiteY6" fmla="*/ 182880 h 182880"/>
              <a:gd name="connsiteX7" fmla="*/ 1950722 w 4421449"/>
              <a:gd name="connsiteY7" fmla="*/ 182880 h 182880"/>
              <a:gd name="connsiteX8" fmla="*/ 1920241 w 4421449"/>
              <a:gd name="connsiteY8" fmla="*/ 152399 h 182880"/>
              <a:gd name="connsiteX9" fmla="*/ 1920241 w 4421449"/>
              <a:gd name="connsiteY9" fmla="*/ 128969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1449" h="182880">
                <a:moveTo>
                  <a:pt x="0" y="128969"/>
                </a:moveTo>
                <a:lnTo>
                  <a:pt x="0" y="53815"/>
                </a:lnTo>
                <a:lnTo>
                  <a:pt x="1920241" y="53815"/>
                </a:lnTo>
                <a:lnTo>
                  <a:pt x="1920241" y="30481"/>
                </a:lnTo>
                <a:cubicBezTo>
                  <a:pt x="1920241" y="13647"/>
                  <a:pt x="1933888" y="0"/>
                  <a:pt x="1950722" y="0"/>
                </a:cubicBezTo>
                <a:lnTo>
                  <a:pt x="4311922" y="0"/>
                </a:lnTo>
                <a:lnTo>
                  <a:pt x="4421449" y="182880"/>
                </a:lnTo>
                <a:lnTo>
                  <a:pt x="1950722" y="182880"/>
                </a:lnTo>
                <a:cubicBezTo>
                  <a:pt x="1933888" y="182880"/>
                  <a:pt x="1920241" y="169233"/>
                  <a:pt x="1920241" y="152399"/>
                </a:cubicBezTo>
                <a:lnTo>
                  <a:pt x="1920241" y="1289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0" y="0"/>
            <a:ext cx="4187123" cy="6858000"/>
          </a:xfrm>
          <a:custGeom>
            <a:avLst/>
            <a:gdLst>
              <a:gd name="connsiteX0" fmla="*/ 0 w 4095750"/>
              <a:gd name="connsiteY0" fmla="*/ 3571875 h 3571875"/>
              <a:gd name="connsiteX1" fmla="*/ 0 w 4095750"/>
              <a:gd name="connsiteY1" fmla="*/ 0 h 3571875"/>
              <a:gd name="connsiteX2" fmla="*/ 4095750 w 4095750"/>
              <a:gd name="connsiteY2" fmla="*/ 3571875 h 3571875"/>
              <a:gd name="connsiteX3" fmla="*/ 0 w 4095750"/>
              <a:gd name="connsiteY3" fmla="*/ 3571875 h 3571875"/>
              <a:gd name="connsiteX0" fmla="*/ 4133850 w 4133850"/>
              <a:gd name="connsiteY0" fmla="*/ 0 h 3590925"/>
              <a:gd name="connsiteX1" fmla="*/ 0 w 4133850"/>
              <a:gd name="connsiteY1" fmla="*/ 19050 h 3590925"/>
              <a:gd name="connsiteX2" fmla="*/ 4095750 w 4133850"/>
              <a:gd name="connsiteY2" fmla="*/ 3590925 h 3590925"/>
              <a:gd name="connsiteX3" fmla="*/ 4133850 w 4133850"/>
              <a:gd name="connsiteY3" fmla="*/ 0 h 3590925"/>
              <a:gd name="connsiteX0" fmla="*/ 38100 w 2181225"/>
              <a:gd name="connsiteY0" fmla="*/ 9525 h 3600450"/>
              <a:gd name="connsiteX1" fmla="*/ 2181225 w 2181225"/>
              <a:gd name="connsiteY1" fmla="*/ 0 h 3600450"/>
              <a:gd name="connsiteX2" fmla="*/ 0 w 2181225"/>
              <a:gd name="connsiteY2" fmla="*/ 3600450 h 3600450"/>
              <a:gd name="connsiteX3" fmla="*/ 38100 w 2181225"/>
              <a:gd name="connsiteY3" fmla="*/ 9525 h 3600450"/>
              <a:gd name="connsiteX0" fmla="*/ 28575 w 2171700"/>
              <a:gd name="connsiteY0" fmla="*/ 9525 h 3600450"/>
              <a:gd name="connsiteX1" fmla="*/ 2171700 w 2171700"/>
              <a:gd name="connsiteY1" fmla="*/ 0 h 3600450"/>
              <a:gd name="connsiteX2" fmla="*/ 0 w 2171700"/>
              <a:gd name="connsiteY2" fmla="*/ 3600450 h 3600450"/>
              <a:gd name="connsiteX3" fmla="*/ 28575 w 2171700"/>
              <a:gd name="connsiteY3" fmla="*/ 9525 h 3600450"/>
              <a:gd name="connsiteX0" fmla="*/ 0 w 2171700"/>
              <a:gd name="connsiteY0" fmla="*/ 0 h 3619500"/>
              <a:gd name="connsiteX1" fmla="*/ 2171700 w 2171700"/>
              <a:gd name="connsiteY1" fmla="*/ 19050 h 3619500"/>
              <a:gd name="connsiteX2" fmla="*/ 0 w 2171700"/>
              <a:gd name="connsiteY2" fmla="*/ 3619500 h 3619500"/>
              <a:gd name="connsiteX3" fmla="*/ 0 w 2171700"/>
              <a:gd name="connsiteY3" fmla="*/ 0 h 3619500"/>
              <a:gd name="connsiteX0" fmla="*/ 0 w 2176652"/>
              <a:gd name="connsiteY0" fmla="*/ 0 h 3619500"/>
              <a:gd name="connsiteX1" fmla="*/ 2176652 w 2176652"/>
              <a:gd name="connsiteY1" fmla="*/ 3969 h 3619500"/>
              <a:gd name="connsiteX2" fmla="*/ 0 w 2176652"/>
              <a:gd name="connsiteY2" fmla="*/ 3619500 h 3619500"/>
              <a:gd name="connsiteX3" fmla="*/ 0 w 2176652"/>
              <a:gd name="connsiteY3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6652" h="3619500">
                <a:moveTo>
                  <a:pt x="0" y="0"/>
                </a:moveTo>
                <a:lnTo>
                  <a:pt x="2176652" y="3969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ด้านขนาน 9"/>
          <p:cNvSpPr/>
          <p:nvPr/>
        </p:nvSpPr>
        <p:spPr>
          <a:xfrm>
            <a:off x="362943" y="0"/>
            <a:ext cx="5200649" cy="6858000"/>
          </a:xfrm>
          <a:prstGeom prst="parallelogram">
            <a:avLst>
              <a:gd name="adj" fmla="val 8104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D1F1E-6F8B-400E-B37F-080E87D406A3}"/>
              </a:ext>
            </a:extLst>
          </p:cNvPr>
          <p:cNvSpPr txBox="1"/>
          <p:nvPr/>
        </p:nvSpPr>
        <p:spPr>
          <a:xfrm>
            <a:off x="0" y="2464641"/>
            <a:ext cx="576262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bg1">
                <a:alpha val="38000"/>
              </a:schemeClr>
            </a:glo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th-TH" altLang="ko-KR" sz="7200" b="1" dirty="0">
                <a:solidFill>
                  <a:schemeClr val="accent4"/>
                </a:solidFill>
                <a:latin typeface="+mj-lt"/>
              </a:rPr>
              <a:t>หลักการทำงาน</a:t>
            </a:r>
            <a:endParaRPr lang="en-US" altLang="ko-KR" sz="7200" b="1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ตัวแทนรูปภาพ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5" b="16935"/>
          <a:stretch>
            <a:fillRect/>
          </a:stretch>
        </p:blipFill>
        <p:spPr>
          <a:xfrm>
            <a:off x="2038351" y="0"/>
            <a:ext cx="8296275" cy="6858000"/>
          </a:xfrm>
        </p:spPr>
      </p:pic>
      <p:pic>
        <p:nvPicPr>
          <p:cNvPr id="7" name="ตัวแทนรูปภาพ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b="11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529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 </a:t>
            </a:r>
            <a:r>
              <a:rPr lang="en-US" b="1" dirty="0"/>
              <a:t>LOGIN</a:t>
            </a:r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9374819" y="4128116"/>
            <a:ext cx="1679266" cy="1622883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ADD20D3-4EC6-4DF6-A377-03487134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0" t="26437" r="35668" b="31579"/>
          <a:stretch/>
        </p:blipFill>
        <p:spPr>
          <a:xfrm>
            <a:off x="4183367" y="1436338"/>
            <a:ext cx="4978558" cy="4104925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D16A10C-91B2-434F-836F-10E788C70F7D}"/>
              </a:ext>
            </a:extLst>
          </p:cNvPr>
          <p:cNvSpPr txBox="1"/>
          <p:nvPr/>
        </p:nvSpPr>
        <p:spPr>
          <a:xfrm>
            <a:off x="653460" y="2510261"/>
            <a:ext cx="3400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</a:t>
            </a:r>
            <a:r>
              <a:rPr lang="en-US" dirty="0"/>
              <a:t>login</a:t>
            </a:r>
            <a:r>
              <a:rPr lang="th-TH" dirty="0"/>
              <a:t> สำหรับเข้าใช้บริการร้าน</a:t>
            </a:r>
            <a:r>
              <a:rPr lang="en-US" dirty="0" err="1"/>
              <a:t>coffeeme</a:t>
            </a:r>
            <a:endParaRPr lang="en-US" dirty="0"/>
          </a:p>
          <a:p>
            <a:r>
              <a:rPr lang="th-TH" dirty="0"/>
              <a:t>สำหรับคนที่เป็นสมาชิกอยู่แล้ว สามารถ</a:t>
            </a:r>
            <a:r>
              <a:rPr lang="en-US" dirty="0"/>
              <a:t>login</a:t>
            </a:r>
            <a:r>
              <a:rPr lang="th-TH" dirty="0"/>
              <a:t>เข้าได้เลย สำหรับลูกค้าคนใหม่ สามารถกดสมัครสมาชิกแล้วกรอกข้อมูล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020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SIGN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295399" y="1903930"/>
            <a:ext cx="3200023" cy="30282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55096" y="1030255"/>
            <a:ext cx="965408" cy="873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586475" y="1888866"/>
            <a:ext cx="3200023" cy="3028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64507" y="1000126"/>
            <a:ext cx="965408" cy="87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77551" y="1873802"/>
            <a:ext cx="3200023" cy="30282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73918" y="1000125"/>
            <a:ext cx="965408" cy="87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158270" y="3018943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436756" y="303142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3" t="22215" r="37974" b="28113"/>
          <a:stretch/>
        </p:blipFill>
        <p:spPr>
          <a:xfrm>
            <a:off x="1600564" y="2013112"/>
            <a:ext cx="2438401" cy="280987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8" t="22124" r="38360" b="28112"/>
          <a:stretch/>
        </p:blipFill>
        <p:spPr>
          <a:xfrm>
            <a:off x="4974768" y="2007951"/>
            <a:ext cx="2370935" cy="281503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3" t="36527" r="41761" b="41920"/>
          <a:stretch/>
        </p:blipFill>
        <p:spPr>
          <a:xfrm>
            <a:off x="8399932" y="2523131"/>
            <a:ext cx="2417028" cy="1784675"/>
          </a:xfrm>
          <a:prstGeom prst="rect">
            <a:avLst/>
          </a:prstGeom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217EE92-FB68-4EC0-AAF5-86C9CB26F4B6}"/>
              </a:ext>
            </a:extLst>
          </p:cNvPr>
          <p:cNvSpPr/>
          <p:nvPr/>
        </p:nvSpPr>
        <p:spPr>
          <a:xfrm>
            <a:off x="2469938" y="10617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th-TH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609D238-3230-4E56-BDC6-33A88C9790A3}"/>
              </a:ext>
            </a:extLst>
          </p:cNvPr>
          <p:cNvSpPr/>
          <p:nvPr/>
        </p:nvSpPr>
        <p:spPr>
          <a:xfrm>
            <a:off x="5779349" y="105834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</a:t>
            </a:r>
            <a:endParaRPr lang="th-TH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60E0D-B4A9-4B04-B9A7-D71558B35D92}"/>
              </a:ext>
            </a:extLst>
          </p:cNvPr>
          <p:cNvSpPr/>
          <p:nvPr/>
        </p:nvSpPr>
        <p:spPr>
          <a:xfrm>
            <a:off x="8331915" y="1030255"/>
            <a:ext cx="20494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th-TH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87EADEEA-9F21-4642-BC97-F3830390E8F7}"/>
              </a:ext>
            </a:extLst>
          </p:cNvPr>
          <p:cNvSpPr txBox="1"/>
          <p:nvPr/>
        </p:nvSpPr>
        <p:spPr>
          <a:xfrm>
            <a:off x="2219501" y="5041352"/>
            <a:ext cx="157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หน้าสมัครสมาชิก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F10EA189-4851-49E4-BEA1-9ECEF9F715FF}"/>
              </a:ext>
            </a:extLst>
          </p:cNvPr>
          <p:cNvSpPr txBox="1"/>
          <p:nvPr/>
        </p:nvSpPr>
        <p:spPr>
          <a:xfrm flipH="1">
            <a:off x="5532991" y="5041352"/>
            <a:ext cx="19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สมัครสมาชิกสำเร็จ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A8B7EA17-0043-4B8E-AFD0-8F3B677B3220}"/>
              </a:ext>
            </a:extLst>
          </p:cNvPr>
          <p:cNvSpPr txBox="1"/>
          <p:nvPr/>
        </p:nvSpPr>
        <p:spPr>
          <a:xfrm flipH="1">
            <a:off x="9026863" y="5041352"/>
            <a:ext cx="205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คลิกเพื่อสั่งสินค้า</a:t>
            </a:r>
          </a:p>
        </p:txBody>
      </p:sp>
    </p:spTree>
    <p:extLst>
      <p:ext uri="{BB962C8B-B14F-4D97-AF65-F5344CB8AC3E}">
        <p14:creationId xmlns:p14="http://schemas.microsoft.com/office/powerpoint/2010/main" val="13280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หน้าทำรายการ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612181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1547845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3376233" y="1777435"/>
            <a:ext cx="2725507" cy="28274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4308217" y="880919"/>
            <a:ext cx="854177" cy="8965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6137653" y="1773695"/>
            <a:ext cx="2725507" cy="282748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7091444" y="880919"/>
            <a:ext cx="854177" cy="8965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3139801" y="2886308"/>
            <a:ext cx="580941" cy="609737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5866453" y="2869264"/>
            <a:ext cx="580941" cy="609737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"/>
          <p:cNvSpPr/>
          <p:nvPr/>
        </p:nvSpPr>
        <p:spPr>
          <a:xfrm>
            <a:off x="8881286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Oval 4"/>
          <p:cNvSpPr/>
          <p:nvPr/>
        </p:nvSpPr>
        <p:spPr>
          <a:xfrm>
            <a:off x="9816951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2" name="Group 23"/>
          <p:cNvGrpSpPr/>
          <p:nvPr/>
        </p:nvGrpSpPr>
        <p:grpSpPr>
          <a:xfrm>
            <a:off x="8553418" y="2869263"/>
            <a:ext cx="580941" cy="609737"/>
            <a:chOff x="3038349" y="2678861"/>
            <a:chExt cx="576064" cy="576064"/>
          </a:xfrm>
          <a:solidFill>
            <a:srgbClr val="D1DEA2"/>
          </a:solidFill>
        </p:grpSpPr>
        <p:sp>
          <p:nvSpPr>
            <p:cNvPr id="43" name="Oval 24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grpFill/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7" r="14514" b="2855"/>
          <a:stretch/>
        </p:blipFill>
        <p:spPr>
          <a:xfrm>
            <a:off x="9152485" y="1937434"/>
            <a:ext cx="2248578" cy="244792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464" b="2652"/>
          <a:stretch/>
        </p:blipFill>
        <p:spPr>
          <a:xfrm>
            <a:off x="914357" y="1958884"/>
            <a:ext cx="2247736" cy="246458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r="14536" b="2652"/>
          <a:stretch/>
        </p:blipFill>
        <p:spPr>
          <a:xfrm>
            <a:off x="6362351" y="1964539"/>
            <a:ext cx="2258324" cy="2449535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r="15107" b="2684"/>
          <a:stretch/>
        </p:blipFill>
        <p:spPr>
          <a:xfrm>
            <a:off x="3663300" y="1935825"/>
            <a:ext cx="2214166" cy="244953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30088501-20F2-423E-BDBB-593FB38B9EC1}"/>
              </a:ext>
            </a:extLst>
          </p:cNvPr>
          <p:cNvSpPr/>
          <p:nvPr/>
        </p:nvSpPr>
        <p:spPr>
          <a:xfrm>
            <a:off x="1718598" y="94483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th-TH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03D29CF-8B71-42C5-BDD2-58C88F8BA510}"/>
              </a:ext>
            </a:extLst>
          </p:cNvPr>
          <p:cNvSpPr/>
          <p:nvPr/>
        </p:nvSpPr>
        <p:spPr>
          <a:xfrm flipH="1">
            <a:off x="3852084" y="944830"/>
            <a:ext cx="17970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th-TH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FB345F5A-E5AF-455A-9BC0-8BB845E201FD}"/>
              </a:ext>
            </a:extLst>
          </p:cNvPr>
          <p:cNvSpPr/>
          <p:nvPr/>
        </p:nvSpPr>
        <p:spPr>
          <a:xfrm>
            <a:off x="6989349" y="944830"/>
            <a:ext cx="10221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th-TH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7EC4C5A-DBC5-4D8F-9397-2D0964600319}"/>
              </a:ext>
            </a:extLst>
          </p:cNvPr>
          <p:cNvSpPr/>
          <p:nvPr/>
        </p:nvSpPr>
        <p:spPr>
          <a:xfrm>
            <a:off x="9976177" y="952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th-TH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9E932EA3-EA66-4531-9535-BFB920A0C4E1}"/>
              </a:ext>
            </a:extLst>
          </p:cNvPr>
          <p:cNvSpPr txBox="1"/>
          <p:nvPr/>
        </p:nvSpPr>
        <p:spPr>
          <a:xfrm>
            <a:off x="1352807" y="478636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หน้าเมนูสั่งสินค้า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B2D0F272-88C4-414A-8E1F-5218EB6AB9F5}"/>
              </a:ext>
            </a:extLst>
          </p:cNvPr>
          <p:cNvSpPr txBox="1"/>
          <p:nvPr/>
        </p:nvSpPr>
        <p:spPr>
          <a:xfrm>
            <a:off x="4074519" y="47826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สั่งสิ้นค้าและคิดเงิน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2CC02125-0DDC-4658-877C-E69599A08365}"/>
              </a:ext>
            </a:extLst>
          </p:cNvPr>
          <p:cNvSpPr txBox="1"/>
          <p:nvPr/>
        </p:nvSpPr>
        <p:spPr>
          <a:xfrm>
            <a:off x="6584839" y="478263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สั่งสิ้นค้าของสมาชิกมีส่วนลด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91B6EC29-9AD6-458D-B53A-FCD3162EAB58}"/>
              </a:ext>
            </a:extLst>
          </p:cNvPr>
          <p:cNvSpPr txBox="1"/>
          <p:nvPr/>
        </p:nvSpPr>
        <p:spPr>
          <a:xfrm>
            <a:off x="9554365" y="4787112"/>
            <a:ext cx="294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ต้องการออกจากระบบ</a:t>
            </a:r>
          </a:p>
        </p:txBody>
      </p:sp>
    </p:spTree>
    <p:extLst>
      <p:ext uri="{BB962C8B-B14F-4D97-AF65-F5344CB8AC3E}">
        <p14:creationId xmlns:p14="http://schemas.microsoft.com/office/powerpoint/2010/main" val="402608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773889"/>
            <a:ext cx="2927477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2486025" y="0"/>
            <a:ext cx="9705975" cy="6858000"/>
          </a:xfrm>
          <a:custGeom>
            <a:avLst/>
            <a:gdLst>
              <a:gd name="connsiteX0" fmla="*/ 0 w 7254176"/>
              <a:gd name="connsiteY0" fmla="*/ 4533900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0 w 7254176"/>
              <a:gd name="connsiteY3" fmla="*/ 4533900 h 4533900"/>
              <a:gd name="connsiteX0" fmla="*/ 7248525 w 7254176"/>
              <a:gd name="connsiteY0" fmla="*/ 9525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7248525 w 7254176"/>
              <a:gd name="connsiteY3" fmla="*/ 952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4176" h="4533900">
                <a:moveTo>
                  <a:pt x="7248525" y="9525"/>
                </a:moveTo>
                <a:lnTo>
                  <a:pt x="0" y="0"/>
                </a:lnTo>
                <a:lnTo>
                  <a:pt x="7254176" y="4533900"/>
                </a:lnTo>
                <a:cubicBezTo>
                  <a:pt x="7252292" y="3025775"/>
                  <a:pt x="7250409" y="1517650"/>
                  <a:pt x="7248525" y="9525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623014" y="239727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ข้อดี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6118718" y="996161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420257" y="2862243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ตัวแทนรูปภาพ 7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17377"/>
          <a:stretch>
            <a:fillRect/>
          </a:stretch>
        </p:blipFill>
        <p:spPr/>
      </p:pic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EB1F6C1-0574-4E32-A6E9-D1A1E8ADE007}"/>
              </a:ext>
            </a:extLst>
          </p:cNvPr>
          <p:cNvSpPr txBox="1"/>
          <p:nvPr/>
        </p:nvSpPr>
        <p:spPr>
          <a:xfrm flipH="1">
            <a:off x="8197207" y="1197203"/>
            <a:ext cx="32928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ช่วยเรื่องในการคำนวณคิดค่าใช้จ่ายได้เร็วขึ้น</a:t>
            </a:r>
            <a:r>
              <a:rPr lang="en-US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. 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สะดวกสบายในการสั่งซื้อสินค้าโดยสั่งผ่านโปรแกรม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สามารถเช็ครายละเอียดรายชื่อสมาชิกที่ทำการสมัครและมาใช้บริการ</a:t>
            </a:r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3" name="หัวใจ 12">
            <a:extLst>
              <a:ext uri="{FF2B5EF4-FFF2-40B4-BE49-F238E27FC236}">
                <a16:creationId xmlns:a16="http://schemas.microsoft.com/office/drawing/2014/main" id="{F39D4134-7B58-488D-82E3-8BE4B726680B}"/>
              </a:ext>
            </a:extLst>
          </p:cNvPr>
          <p:cNvSpPr/>
          <p:nvPr/>
        </p:nvSpPr>
        <p:spPr>
          <a:xfrm>
            <a:off x="7744682" y="1339019"/>
            <a:ext cx="341036" cy="315787"/>
          </a:xfrm>
          <a:prstGeom prst="hear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8D00F318-49EB-426A-AF01-7E55094E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00" y="2263370"/>
            <a:ext cx="463336" cy="426757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1711455-A981-44EF-B92E-5A81FF99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32" y="3160050"/>
            <a:ext cx="463336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9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585"/>
          <a:stretch>
            <a:fillRect/>
          </a:stretch>
        </p:blipFill>
        <p:spPr>
          <a:xfrm>
            <a:off x="5956300" y="0"/>
            <a:ext cx="5346285" cy="6857999"/>
          </a:xfrm>
        </p:spPr>
      </p:pic>
      <p:sp>
        <p:nvSpPr>
          <p:cNvPr id="4" name="สี่เหลี่ยมผืนผ้า 3"/>
          <p:cNvSpPr/>
          <p:nvPr/>
        </p:nvSpPr>
        <p:spPr>
          <a:xfrm>
            <a:off x="3958" y="-36470"/>
            <a:ext cx="5966623" cy="6875049"/>
          </a:xfrm>
          <a:prstGeom prst="rect">
            <a:avLst/>
          </a:prstGeom>
          <a:solidFill>
            <a:srgbClr val="885E3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4"/>
          <p:cNvGrpSpPr/>
          <p:nvPr/>
        </p:nvGrpSpPr>
        <p:grpSpPr>
          <a:xfrm>
            <a:off x="24363" y="2688011"/>
            <a:ext cx="2136217" cy="4092370"/>
            <a:chOff x="5079718" y="2613499"/>
            <a:chExt cx="2136217" cy="4092370"/>
          </a:xfrm>
        </p:grpSpPr>
        <p:sp>
          <p:nvSpPr>
            <p:cNvPr id="24" name="Freeform: Shape 25"/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39"/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40"/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41"/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42"/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43"/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44"/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: Shape 27"/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3"/>
          <p:cNvSpPr txBox="1"/>
          <p:nvPr/>
        </p:nvSpPr>
        <p:spPr>
          <a:xfrm>
            <a:off x="1486150" y="321896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ข้อเสีย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: Shape 15"/>
          <p:cNvSpPr/>
          <p:nvPr/>
        </p:nvSpPr>
        <p:spPr>
          <a:xfrm>
            <a:off x="688946" y="959388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18"/>
          <p:cNvSpPr/>
          <p:nvPr/>
        </p:nvSpPr>
        <p:spPr>
          <a:xfrm rot="10800000">
            <a:off x="5329063" y="396128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FC7250B-5974-4239-BF41-7456BBE6A9C1}"/>
              </a:ext>
            </a:extLst>
          </p:cNvPr>
          <p:cNvSpPr txBox="1"/>
          <p:nvPr/>
        </p:nvSpPr>
        <p:spPr>
          <a:xfrm>
            <a:off x="2348921" y="1562526"/>
            <a:ext cx="233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อาจจะมีการทำงานช้าหรือเกิดการ</a:t>
            </a:r>
            <a:r>
              <a:rPr lang="en-US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error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3649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8ED6D8D2-6CC7-4BC7-9C1E-C78E7525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" y="17050"/>
            <a:ext cx="6079870" cy="6857999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E4BB24AC-A70C-4F75-8514-A8210CD1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574" y="1644228"/>
            <a:ext cx="3468925" cy="5230821"/>
          </a:xfrm>
          <a:prstGeom prst="rect">
            <a:avLst/>
          </a:prstGeom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72C9028C-630A-44F3-8F29-943BB40DA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38" y="2656109"/>
            <a:ext cx="3706689" cy="4334632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FCD53565-FCD9-4375-B9AA-5C4D63D84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73" y="1108540"/>
            <a:ext cx="3865199" cy="5767316"/>
          </a:xfrm>
          <a:prstGeom prst="rect">
            <a:avLst/>
          </a:prstGeom>
        </p:spPr>
      </p:pic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3622CD4F-3379-40AA-8781-35C0984FE8A2}"/>
              </a:ext>
            </a:extLst>
          </p:cNvPr>
          <p:cNvSpPr txBox="1"/>
          <p:nvPr/>
        </p:nvSpPr>
        <p:spPr>
          <a:xfrm>
            <a:off x="8620079" y="340901"/>
            <a:ext cx="3098307" cy="138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6000" b="1" dirty="0">
                <a:cs typeface="Arial" pitchFamily="34" charset="0"/>
              </a:rPr>
              <a:t>ปัญหา</a:t>
            </a:r>
            <a:endParaRPr lang="th-TH" sz="4800" dirty="0"/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8C4A55F-7BC7-48E1-AA1A-6AEDCF57BC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445740" y="433613"/>
            <a:ext cx="5094759" cy="2672177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652AC0D7-53CC-42A3-BA33-FCC152A44D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477777" y="3654331"/>
            <a:ext cx="5094758" cy="2672177"/>
          </a:xfrm>
          <a:prstGeom prst="rect">
            <a:avLst/>
          </a:prstGeom>
        </p:spPr>
      </p:pic>
      <p:pic>
        <p:nvPicPr>
          <p:cNvPr id="37" name="ตัวแทนรูปภาพ 36">
            <a:extLst>
              <a:ext uri="{FF2B5EF4-FFF2-40B4-BE49-F238E27FC236}">
                <a16:creationId xmlns:a16="http://schemas.microsoft.com/office/drawing/2014/main" id="{5940AFE9-9B4C-427B-8037-BB6978569AC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8"/>
          <a:srcRect l="24012" r="24012"/>
          <a:stretch/>
        </p:blipFill>
        <p:spPr/>
      </p:pic>
    </p:spTree>
    <p:extLst>
      <p:ext uri="{BB962C8B-B14F-4D97-AF65-F5344CB8AC3E}">
        <p14:creationId xmlns:p14="http://schemas.microsoft.com/office/powerpoint/2010/main" val="22008609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แดงส้ม 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219</Words>
  <Application>Microsoft Office PowerPoint</Application>
  <PresentationFormat>แบบจอกว้าง</PresentationFormat>
  <Paragraphs>53</Paragraphs>
  <Slides>27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27</vt:i4>
      </vt:variant>
    </vt:vector>
  </HeadingPairs>
  <TitlesOfParts>
    <vt:vector size="33" baseType="lpstr">
      <vt:lpstr>5012_tLU_huatoo0_BOLD</vt:lpstr>
      <vt:lpstr>Arial</vt:lpstr>
      <vt:lpstr>Bradley Hand ITC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ACER</dc:creator>
  <cp:lastModifiedBy>JANNY</cp:lastModifiedBy>
  <cp:revision>39</cp:revision>
  <dcterms:created xsi:type="dcterms:W3CDTF">2020-04-24T06:28:45Z</dcterms:created>
  <dcterms:modified xsi:type="dcterms:W3CDTF">2020-05-01T11:05:21Z</dcterms:modified>
</cp:coreProperties>
</file>